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5" r:id="rId3"/>
    <p:sldId id="262" r:id="rId4"/>
    <p:sldId id="264" r:id="rId5"/>
    <p:sldId id="263" r:id="rId6"/>
    <p:sldId id="261" r:id="rId7"/>
    <p:sldId id="269" r:id="rId8"/>
    <p:sldId id="280" r:id="rId9"/>
    <p:sldId id="279" r:id="rId10"/>
    <p:sldId id="278" r:id="rId11"/>
    <p:sldId id="277" r:id="rId12"/>
    <p:sldId id="276" r:id="rId13"/>
    <p:sldId id="275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888" y="-1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01.07.2010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01.07.2010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01.07.2010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01.07.2010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01.07.2010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01.07.2010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01.07.2010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01.07.2010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01.07.2010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01.07.2010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01.07.2010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01.07.2010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3" Type="http://schemas.openxmlformats.org/officeDocument/2006/relationships/image" Target="../media/image2.jpeg"/><Relationship Id="rId7" Type="http://schemas.openxmlformats.org/officeDocument/2006/relationships/image" Target="../media/image5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gif"/><Relationship Id="rId5" Type="http://schemas.openxmlformats.org/officeDocument/2006/relationships/image" Target="../media/image3.jpeg"/><Relationship Id="rId4" Type="http://schemas.openxmlformats.org/officeDocument/2006/relationships/audio" Target="../media/audio2.wav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4.wav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5.wav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6.wav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3" Type="http://schemas.openxmlformats.org/officeDocument/2006/relationships/image" Target="../media/image6.jpeg"/><Relationship Id="rId7" Type="http://schemas.openxmlformats.org/officeDocument/2006/relationships/image" Target="../media/image8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gif"/><Relationship Id="rId5" Type="http://schemas.openxmlformats.org/officeDocument/2006/relationships/image" Target="../media/image3.jpeg"/><Relationship Id="rId4" Type="http://schemas.openxmlformats.org/officeDocument/2006/relationships/audio" Target="../media/audio4.wav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audio" Target="../media/audio4.wav"/><Relationship Id="rId7" Type="http://schemas.openxmlformats.org/officeDocument/2006/relationships/image" Target="../media/image7.gif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5" Type="http://schemas.openxmlformats.org/officeDocument/2006/relationships/audio" Target="../media/audio1.wav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3" Type="http://schemas.openxmlformats.org/officeDocument/2006/relationships/audio" Target="../media/audio8.wav"/><Relationship Id="rId7" Type="http://schemas.openxmlformats.org/officeDocument/2006/relationships/image" Target="../media/image7.gif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eg"/><Relationship Id="rId5" Type="http://schemas.openxmlformats.org/officeDocument/2006/relationships/audio" Target="../media/audio1.wav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3" Type="http://schemas.openxmlformats.org/officeDocument/2006/relationships/audio" Target="../media/audio4.wav"/><Relationship Id="rId7" Type="http://schemas.openxmlformats.org/officeDocument/2006/relationships/image" Target="../media/image7.gif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5" Type="http://schemas.openxmlformats.org/officeDocument/2006/relationships/audio" Target="../media/audio1.wav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audio" Target="../media/audio4.wav"/><Relationship Id="rId7" Type="http://schemas.openxmlformats.org/officeDocument/2006/relationships/image" Target="../media/image7.gif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eg"/><Relationship Id="rId5" Type="http://schemas.openxmlformats.org/officeDocument/2006/relationships/audio" Target="../media/audio1.wav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.wav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2.wav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3.wav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57224" y="0"/>
            <a:ext cx="7772400" cy="2255843"/>
          </a:xfrm>
        </p:spPr>
        <p:txBody>
          <a:bodyPr>
            <a:noAutofit/>
          </a:bodyPr>
          <a:lstStyle/>
          <a:p>
            <a:pPr algn="ctr"/>
            <a:r>
              <a:rPr lang="ru-RU" sz="4800" dirty="0" smtClean="0"/>
              <a:t>Какая картинка соответствует началу рассказа?</a:t>
            </a:r>
            <a:endParaRPr lang="ru-RU" sz="4800" dirty="0"/>
          </a:p>
        </p:txBody>
      </p:sp>
      <p:pic>
        <p:nvPicPr>
          <p:cNvPr id="5" name="Рисунок 4" descr="1.jpg">
            <a:hlinkClick r:id="" action="ppaction://noaction">
              <a:snd r:embed="rId2" name="applause.wav" builtIn="1"/>
            </a:hlinkClick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0562" y="3571876"/>
            <a:ext cx="4419414" cy="3010364"/>
          </a:xfrm>
          <a:prstGeom prst="rect">
            <a:avLst/>
          </a:prstGeom>
        </p:spPr>
      </p:pic>
      <p:pic>
        <p:nvPicPr>
          <p:cNvPr id="6" name="Рисунок 5" descr="4.jpg">
            <a:hlinkClick r:id="" action="ppaction://noaction">
              <a:snd r:embed="rId4" name="suction.wav" builtIn="1"/>
            </a:hlinkClick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8596" y="3571876"/>
            <a:ext cx="3857652" cy="2990088"/>
          </a:xfrm>
          <a:prstGeom prst="rect">
            <a:avLst/>
          </a:prstGeom>
        </p:spPr>
      </p:pic>
      <p:pic>
        <p:nvPicPr>
          <p:cNvPr id="7" name="Рисунок 6" descr="смайлы !!!!  (4).gi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00694" y="3786190"/>
            <a:ext cx="2733687" cy="2457461"/>
          </a:xfrm>
          <a:prstGeom prst="rect">
            <a:avLst/>
          </a:prstGeom>
        </p:spPr>
      </p:pic>
      <p:pic>
        <p:nvPicPr>
          <p:cNvPr id="8" name="Рисунок 7" descr="смайл  (7).gi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14414" y="3786190"/>
            <a:ext cx="2143134" cy="2571762"/>
          </a:xfrm>
          <a:prstGeom prst="rect">
            <a:avLst/>
          </a:prstGeom>
        </p:spPr>
      </p:pic>
      <p:sp>
        <p:nvSpPr>
          <p:cNvPr id="10" name="Управляющая кнопка: звук 9">
            <a:hlinkClick r:id="" action="ppaction://noaction" highlightClick="1">
              <a:snd r:embed="rId8" name="Track 01.wav"/>
            </a:hlinkClick>
          </p:cNvPr>
          <p:cNvSpPr/>
          <p:nvPr/>
        </p:nvSpPr>
        <p:spPr>
          <a:xfrm>
            <a:off x="4143372" y="2428868"/>
            <a:ext cx="1071570" cy="714380"/>
          </a:xfrm>
          <a:prstGeom prst="actionButtonSou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28596" y="285728"/>
            <a:ext cx="8467756" cy="2057416"/>
          </a:xfrm>
        </p:spPr>
        <p:txBody>
          <a:bodyPr>
            <a:normAutofit/>
          </a:bodyPr>
          <a:lstStyle/>
          <a:p>
            <a:pPr algn="ctr"/>
            <a:r>
              <a:rPr lang="ru-RU" sz="4400" dirty="0" smtClean="0"/>
              <a:t>Перескажи рассказ по картинкам. Нажми на значок со звуком, чтобы послушать подсказку</a:t>
            </a:r>
            <a:endParaRPr lang="ru-RU" sz="4400" dirty="0"/>
          </a:p>
        </p:txBody>
      </p:sp>
      <p:pic>
        <p:nvPicPr>
          <p:cNvPr id="4" name="Рисунок 3" descr="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3174" y="2857496"/>
            <a:ext cx="6152190" cy="2990088"/>
          </a:xfrm>
          <a:prstGeom prst="rect">
            <a:avLst/>
          </a:prstGeom>
        </p:spPr>
      </p:pic>
      <p:sp>
        <p:nvSpPr>
          <p:cNvPr id="5" name="Управляющая кнопка: звук 4">
            <a:hlinkClick r:id="" action="ppaction://noaction" highlightClick="1">
              <a:snd r:embed="rId3" name="4 короткий.wav"/>
            </a:hlinkClick>
          </p:cNvPr>
          <p:cNvSpPr/>
          <p:nvPr/>
        </p:nvSpPr>
        <p:spPr>
          <a:xfrm>
            <a:off x="1000100" y="3500438"/>
            <a:ext cx="1143008" cy="1500198"/>
          </a:xfrm>
          <a:prstGeom prst="actionButtonSou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28596" y="285728"/>
            <a:ext cx="8467756" cy="2057416"/>
          </a:xfrm>
        </p:spPr>
        <p:txBody>
          <a:bodyPr>
            <a:normAutofit/>
          </a:bodyPr>
          <a:lstStyle/>
          <a:p>
            <a:pPr algn="ctr"/>
            <a:r>
              <a:rPr lang="ru-RU" sz="4400" dirty="0" smtClean="0"/>
              <a:t>Перескажи рассказ по картинкам. Нажми на значок со звуком, чтобы послушать подсказку</a:t>
            </a:r>
            <a:endParaRPr lang="ru-RU" sz="4400" dirty="0"/>
          </a:p>
        </p:txBody>
      </p:sp>
      <p:pic>
        <p:nvPicPr>
          <p:cNvPr id="4" name="Рисунок 3" descr="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7686" y="2643182"/>
            <a:ext cx="3432048" cy="3552820"/>
          </a:xfrm>
          <a:prstGeom prst="rect">
            <a:avLst/>
          </a:prstGeom>
        </p:spPr>
      </p:pic>
      <p:sp>
        <p:nvSpPr>
          <p:cNvPr id="5" name="Управляющая кнопка: звук 4">
            <a:hlinkClick r:id="" action="ppaction://noaction" highlightClick="1">
              <a:snd r:embed="rId3" name="5 короткий.wav"/>
            </a:hlinkClick>
          </p:cNvPr>
          <p:cNvSpPr/>
          <p:nvPr/>
        </p:nvSpPr>
        <p:spPr>
          <a:xfrm>
            <a:off x="1714480" y="3214686"/>
            <a:ext cx="1500198" cy="1857388"/>
          </a:xfrm>
          <a:prstGeom prst="actionButtonSou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28596" y="285728"/>
            <a:ext cx="8467756" cy="2057416"/>
          </a:xfrm>
        </p:spPr>
        <p:txBody>
          <a:bodyPr>
            <a:normAutofit/>
          </a:bodyPr>
          <a:lstStyle/>
          <a:p>
            <a:pPr algn="ctr"/>
            <a:r>
              <a:rPr lang="ru-RU" sz="4400" dirty="0" smtClean="0"/>
              <a:t>Перескажи рассказ по картинкам. Нажми на значок со звуком, чтобы послушать подсказку</a:t>
            </a:r>
            <a:endParaRPr lang="ru-RU" sz="4400" dirty="0"/>
          </a:p>
        </p:txBody>
      </p:sp>
      <p:pic>
        <p:nvPicPr>
          <p:cNvPr id="4" name="Рисунок 3" descr="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4810" y="2571744"/>
            <a:ext cx="3669792" cy="3535292"/>
          </a:xfrm>
          <a:prstGeom prst="rect">
            <a:avLst/>
          </a:prstGeom>
        </p:spPr>
      </p:pic>
      <p:sp>
        <p:nvSpPr>
          <p:cNvPr id="5" name="Управляющая кнопка: звук 4">
            <a:hlinkClick r:id="" action="ppaction://noaction" highlightClick="1">
              <a:snd r:embed="rId3" name="6 короткий.wav"/>
            </a:hlinkClick>
          </p:cNvPr>
          <p:cNvSpPr/>
          <p:nvPr/>
        </p:nvSpPr>
        <p:spPr>
          <a:xfrm>
            <a:off x="1500166" y="3214686"/>
            <a:ext cx="1571636" cy="1857388"/>
          </a:xfrm>
          <a:prstGeom prst="actionButtonSou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85786" y="642918"/>
            <a:ext cx="7851648" cy="18288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МОЛОДЕЦ! </a:t>
            </a:r>
            <a:br>
              <a:rPr lang="ru-RU" dirty="0" smtClean="0"/>
            </a:br>
            <a:r>
              <a:rPr lang="ru-RU" dirty="0" smtClean="0"/>
              <a:t>У ТЕБЯ ВСЁ ПОЛУЧИЛОСЬ!!!</a:t>
            </a:r>
            <a:endParaRPr lang="ru-RU" dirty="0"/>
          </a:p>
        </p:txBody>
      </p:sp>
      <p:pic>
        <p:nvPicPr>
          <p:cNvPr id="4" name="Рисунок 3" descr="033mil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3108" y="2857496"/>
            <a:ext cx="5000660" cy="32623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85786" y="785794"/>
            <a:ext cx="7851648" cy="2071702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Что было потом? </a:t>
            </a:r>
            <a:br>
              <a:rPr lang="ru-RU" dirty="0" smtClean="0"/>
            </a:br>
            <a:r>
              <a:rPr lang="ru-RU" dirty="0" smtClean="0"/>
              <a:t>Кто прилетал пробовать пищу?</a:t>
            </a:r>
            <a:endParaRPr lang="ru-RU" dirty="0"/>
          </a:p>
        </p:txBody>
      </p:sp>
      <p:pic>
        <p:nvPicPr>
          <p:cNvPr id="4" name="Рисунок 3" descr="2.jpg">
            <a:hlinkClick r:id="" action="ppaction://noaction">
              <a:snd r:embed="rId2" name="applause.wav" builtIn="1"/>
            </a:hlinkClick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0562" y="3606416"/>
            <a:ext cx="4387410" cy="2844585"/>
          </a:xfrm>
          <a:prstGeom prst="rect">
            <a:avLst/>
          </a:prstGeom>
        </p:spPr>
      </p:pic>
      <p:pic>
        <p:nvPicPr>
          <p:cNvPr id="5" name="Рисунок 4" descr="4.jpg">
            <a:hlinkClick r:id="" action="ppaction://noaction">
              <a:snd r:embed="rId4" name="drumroll.wav" builtIn="1"/>
            </a:hlinkClick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7158" y="3571876"/>
            <a:ext cx="4040508" cy="2847212"/>
          </a:xfrm>
          <a:prstGeom prst="rect">
            <a:avLst/>
          </a:prstGeom>
        </p:spPr>
      </p:pic>
      <p:pic>
        <p:nvPicPr>
          <p:cNvPr id="6" name="Рисунок 5" descr="смайл подмигивает.gi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43504" y="3357562"/>
            <a:ext cx="3048000" cy="3048000"/>
          </a:xfrm>
          <a:prstGeom prst="rect">
            <a:avLst/>
          </a:prstGeom>
        </p:spPr>
      </p:pic>
      <p:pic>
        <p:nvPicPr>
          <p:cNvPr id="7" name="Рисунок 6" descr="смайл  (3).gi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2976" y="3857628"/>
            <a:ext cx="2095507" cy="2262196"/>
          </a:xfrm>
          <a:prstGeom prst="rect">
            <a:avLst/>
          </a:prstGeom>
        </p:spPr>
      </p:pic>
      <p:sp>
        <p:nvSpPr>
          <p:cNvPr id="8" name="Управляющая кнопка: звук 7">
            <a:hlinkClick r:id="" action="ppaction://noaction" highlightClick="1">
              <a:snd r:embed="rId8" name="Track 02.wav"/>
            </a:hlinkClick>
          </p:cNvPr>
          <p:cNvSpPr/>
          <p:nvPr/>
        </p:nvSpPr>
        <p:spPr>
          <a:xfrm>
            <a:off x="4143372" y="2857496"/>
            <a:ext cx="785818" cy="357190"/>
          </a:xfrm>
          <a:prstGeom prst="actionButtonSou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85786" y="285728"/>
            <a:ext cx="7851648" cy="1828800"/>
          </a:xfrm>
        </p:spPr>
        <p:txBody>
          <a:bodyPr>
            <a:normAutofit/>
          </a:bodyPr>
          <a:lstStyle/>
          <a:p>
            <a:pPr algn="ctr"/>
            <a:r>
              <a:rPr lang="ru-RU" sz="4000" dirty="0" smtClean="0"/>
              <a:t>Что говорила хозяйка, когда убирала еду? Знала ли она о том, что утята оставались голодными?</a:t>
            </a:r>
            <a:endParaRPr lang="ru-RU" sz="4000" dirty="0"/>
          </a:p>
        </p:txBody>
      </p:sp>
      <p:sp>
        <p:nvSpPr>
          <p:cNvPr id="4" name="Управляющая кнопка: звук 3">
            <a:hlinkClick r:id="" action="ppaction://noaction" highlightClick="1">
              <a:snd r:embed="rId2" name="Track 03.wav"/>
            </a:hlinkClick>
          </p:cNvPr>
          <p:cNvSpPr/>
          <p:nvPr/>
        </p:nvSpPr>
        <p:spPr>
          <a:xfrm>
            <a:off x="4143372" y="2214554"/>
            <a:ext cx="928694" cy="642942"/>
          </a:xfrm>
          <a:prstGeom prst="actionButtonSou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 descr="2.jpg">
            <a:hlinkClick r:id="" action="ppaction://noaction">
              <a:snd r:embed="rId3" name="drumroll.wav" builtIn="1"/>
            </a:hlinkClick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0034" y="3286124"/>
            <a:ext cx="3500462" cy="2966265"/>
          </a:xfrm>
          <a:prstGeom prst="rect">
            <a:avLst/>
          </a:prstGeom>
        </p:spPr>
      </p:pic>
      <p:pic>
        <p:nvPicPr>
          <p:cNvPr id="6" name="Рисунок 5" descr="3.jpg">
            <a:hlinkClick r:id="" action="ppaction://noaction">
              <a:snd r:embed="rId5" name="applause.wav" builtIn="1"/>
            </a:hlinkClick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29190" y="3286124"/>
            <a:ext cx="3614928" cy="3071810"/>
          </a:xfrm>
          <a:prstGeom prst="rect">
            <a:avLst/>
          </a:prstGeom>
        </p:spPr>
      </p:pic>
      <p:pic>
        <p:nvPicPr>
          <p:cNvPr id="7" name="Рисунок 6" descr="смайл подмигивает.gi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14942" y="3357562"/>
            <a:ext cx="3048000" cy="3048000"/>
          </a:xfrm>
          <a:prstGeom prst="rect">
            <a:avLst/>
          </a:prstGeom>
        </p:spPr>
      </p:pic>
      <p:pic>
        <p:nvPicPr>
          <p:cNvPr id="8" name="Рисунок 7" descr="смайл  (7).gif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71538" y="3643314"/>
            <a:ext cx="1928826" cy="22860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85786" y="500042"/>
            <a:ext cx="7851648" cy="18288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Кто помог утятам? </a:t>
            </a:r>
            <a:br>
              <a:rPr lang="ru-RU" dirty="0" smtClean="0"/>
            </a:br>
            <a:r>
              <a:rPr lang="ru-RU" dirty="0" smtClean="0"/>
              <a:t>Кто пришел к ним в гости?</a:t>
            </a:r>
            <a:endParaRPr lang="ru-RU" dirty="0"/>
          </a:p>
        </p:txBody>
      </p:sp>
      <p:sp>
        <p:nvSpPr>
          <p:cNvPr id="4" name="Управляющая кнопка: звук 3">
            <a:hlinkClick r:id="" action="ppaction://noaction" highlightClick="1">
              <a:snd r:embed="rId2" name="Track 04.wav"/>
            </a:hlinkClick>
          </p:cNvPr>
          <p:cNvSpPr/>
          <p:nvPr/>
        </p:nvSpPr>
        <p:spPr>
          <a:xfrm>
            <a:off x="3929058" y="2428868"/>
            <a:ext cx="1143008" cy="571504"/>
          </a:xfrm>
          <a:prstGeom prst="actionButtonSou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 descr="1.jpg">
            <a:hlinkClick r:id="" action="ppaction://noaction">
              <a:snd r:embed="rId3" name="laser.wav" builtIn="1"/>
            </a:hlinkClick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00628" y="3571876"/>
            <a:ext cx="3776472" cy="2675574"/>
          </a:xfrm>
          <a:prstGeom prst="rect">
            <a:avLst/>
          </a:prstGeom>
        </p:spPr>
      </p:pic>
      <p:pic>
        <p:nvPicPr>
          <p:cNvPr id="6" name="Рисунок 5" descr="4.jpg">
            <a:hlinkClick r:id="" action="ppaction://noaction">
              <a:snd r:embed="rId5" name="applause.wav" builtIn="1"/>
            </a:hlinkClick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2910" y="3571876"/>
            <a:ext cx="3826194" cy="2632898"/>
          </a:xfrm>
          <a:prstGeom prst="rect">
            <a:avLst/>
          </a:prstGeom>
        </p:spPr>
      </p:pic>
      <p:pic>
        <p:nvPicPr>
          <p:cNvPr id="7" name="Рисунок 6" descr="смайл подмигивает.gi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0100" y="3429000"/>
            <a:ext cx="3048000" cy="3048000"/>
          </a:xfrm>
          <a:prstGeom prst="rect">
            <a:avLst/>
          </a:prstGeom>
        </p:spPr>
      </p:pic>
      <p:pic>
        <p:nvPicPr>
          <p:cNvPr id="8" name="Рисунок 7" descr="смайл  (3).gif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57884" y="3571876"/>
            <a:ext cx="2309821" cy="261938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42910" y="428604"/>
            <a:ext cx="7851648" cy="1828800"/>
          </a:xfrm>
        </p:spPr>
        <p:txBody>
          <a:bodyPr/>
          <a:lstStyle/>
          <a:p>
            <a:pPr algn="ctr"/>
            <a:r>
              <a:rPr lang="ru-RU" dirty="0" smtClean="0"/>
              <a:t>Как утёнок Алеша смог победить стрекозу?</a:t>
            </a:r>
            <a:endParaRPr lang="ru-RU" dirty="0"/>
          </a:p>
        </p:txBody>
      </p:sp>
      <p:sp>
        <p:nvSpPr>
          <p:cNvPr id="4" name="Управляющая кнопка: звук 3">
            <a:hlinkClick r:id="" action="ppaction://noaction" highlightClick="1">
              <a:snd r:embed="rId2" name="Track 05.wav"/>
            </a:hlinkClick>
          </p:cNvPr>
          <p:cNvSpPr/>
          <p:nvPr/>
        </p:nvSpPr>
        <p:spPr>
          <a:xfrm>
            <a:off x="4286248" y="2428868"/>
            <a:ext cx="642942" cy="500066"/>
          </a:xfrm>
          <a:prstGeom prst="actionButtonSou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 descr="2.jpg">
            <a:hlinkClick r:id="" action="ppaction://noaction">
              <a:snd r:embed="rId3" name="drumroll.wav" builtIn="1"/>
            </a:hlinkClick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034" y="3357562"/>
            <a:ext cx="4030220" cy="3140952"/>
          </a:xfrm>
          <a:prstGeom prst="rect">
            <a:avLst/>
          </a:prstGeom>
        </p:spPr>
      </p:pic>
      <p:pic>
        <p:nvPicPr>
          <p:cNvPr id="6" name="Рисунок 5" descr="5.jpg">
            <a:hlinkClick r:id="" action="ppaction://noaction">
              <a:snd r:embed="rId5" name="applause.wav" builtIn="1"/>
            </a:hlinkClick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14942" y="3214686"/>
            <a:ext cx="3432048" cy="3267068"/>
          </a:xfrm>
          <a:prstGeom prst="rect">
            <a:avLst/>
          </a:prstGeom>
        </p:spPr>
      </p:pic>
      <p:pic>
        <p:nvPicPr>
          <p:cNvPr id="7" name="Рисунок 6" descr="смайл подмигивает.gi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29256" y="3357562"/>
            <a:ext cx="3048000" cy="3048000"/>
          </a:xfrm>
          <a:prstGeom prst="rect">
            <a:avLst/>
          </a:prstGeom>
        </p:spPr>
      </p:pic>
      <p:pic>
        <p:nvPicPr>
          <p:cNvPr id="8" name="Рисунок 7" descr="смайл  (3).gif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14414" y="3857628"/>
            <a:ext cx="2500330" cy="24050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14348" y="357166"/>
            <a:ext cx="7851648" cy="1828800"/>
          </a:xfrm>
        </p:spPr>
        <p:txBody>
          <a:bodyPr>
            <a:normAutofit/>
          </a:bodyPr>
          <a:lstStyle/>
          <a:p>
            <a:pPr algn="ctr"/>
            <a:r>
              <a:rPr lang="ru-RU" sz="5400" dirty="0" smtClean="0"/>
              <a:t>Чем закончился рассказ </a:t>
            </a:r>
            <a:br>
              <a:rPr lang="ru-RU" sz="5400" dirty="0" smtClean="0"/>
            </a:br>
            <a:r>
              <a:rPr lang="ru-RU" sz="5400" dirty="0" smtClean="0"/>
              <a:t>о храбром утёнке?</a:t>
            </a:r>
            <a:endParaRPr lang="ru-RU" sz="5400" dirty="0"/>
          </a:p>
        </p:txBody>
      </p:sp>
      <p:sp>
        <p:nvSpPr>
          <p:cNvPr id="4" name="Управляющая кнопка: звук 3">
            <a:hlinkClick r:id="" action="ppaction://noaction" highlightClick="1">
              <a:snd r:embed="rId2" name="Track 06.wav"/>
            </a:hlinkClick>
          </p:cNvPr>
          <p:cNvSpPr/>
          <p:nvPr/>
        </p:nvSpPr>
        <p:spPr>
          <a:xfrm>
            <a:off x="4000496" y="2285992"/>
            <a:ext cx="1143008" cy="500066"/>
          </a:xfrm>
          <a:prstGeom prst="actionButtonSou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 descr="5.jpg">
            <a:hlinkClick r:id="" action="ppaction://noaction">
              <a:snd r:embed="rId3" name="drumroll.wav" builtIn="1"/>
            </a:hlinkClick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4348" y="3214686"/>
            <a:ext cx="3432048" cy="3195630"/>
          </a:xfrm>
          <a:prstGeom prst="rect">
            <a:avLst/>
          </a:prstGeom>
        </p:spPr>
      </p:pic>
      <p:pic>
        <p:nvPicPr>
          <p:cNvPr id="6" name="Рисунок 5" descr="6.jpg">
            <a:hlinkClick r:id="" action="ppaction://noaction">
              <a:snd r:embed="rId5" name="applause.wav" builtIn="1"/>
            </a:hlinkClick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72066" y="3214686"/>
            <a:ext cx="3669792" cy="3178102"/>
          </a:xfrm>
          <a:prstGeom prst="rect">
            <a:avLst/>
          </a:prstGeom>
        </p:spPr>
      </p:pic>
      <p:pic>
        <p:nvPicPr>
          <p:cNvPr id="7" name="Рисунок 6" descr="смайл подмигивает.gi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29256" y="3357562"/>
            <a:ext cx="3048000" cy="3048000"/>
          </a:xfrm>
          <a:prstGeom prst="rect">
            <a:avLst/>
          </a:prstGeom>
        </p:spPr>
      </p:pic>
      <p:pic>
        <p:nvPicPr>
          <p:cNvPr id="8" name="Рисунок 7" descr="смайл  (7).gif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57290" y="3857628"/>
            <a:ext cx="2214578" cy="20716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28596" y="285728"/>
            <a:ext cx="8467756" cy="2057416"/>
          </a:xfrm>
        </p:spPr>
        <p:txBody>
          <a:bodyPr>
            <a:normAutofit/>
          </a:bodyPr>
          <a:lstStyle/>
          <a:p>
            <a:pPr algn="ctr"/>
            <a:r>
              <a:rPr lang="ru-RU" sz="4400" dirty="0" smtClean="0"/>
              <a:t>Перескажи рассказ по картинкам. Нажми на значок со звуком, чтобы послушать подсказку</a:t>
            </a:r>
            <a:endParaRPr lang="ru-RU" sz="4400" dirty="0"/>
          </a:p>
        </p:txBody>
      </p:sp>
      <p:pic>
        <p:nvPicPr>
          <p:cNvPr id="4" name="Рисунок 3" descr="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488" y="2714620"/>
            <a:ext cx="5633860" cy="3671785"/>
          </a:xfrm>
          <a:prstGeom prst="rect">
            <a:avLst/>
          </a:prstGeom>
        </p:spPr>
      </p:pic>
      <p:sp>
        <p:nvSpPr>
          <p:cNvPr id="5" name="Управляющая кнопка: звук 4">
            <a:hlinkClick r:id="" action="ppaction://noaction" highlightClick="1">
              <a:snd r:embed="rId3" name="1 короткий.wav"/>
            </a:hlinkClick>
          </p:cNvPr>
          <p:cNvSpPr/>
          <p:nvPr/>
        </p:nvSpPr>
        <p:spPr>
          <a:xfrm>
            <a:off x="1000100" y="3643314"/>
            <a:ext cx="1143008" cy="1428760"/>
          </a:xfrm>
          <a:prstGeom prst="actionButtonSou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28596" y="285728"/>
            <a:ext cx="8467756" cy="2057416"/>
          </a:xfrm>
        </p:spPr>
        <p:txBody>
          <a:bodyPr>
            <a:normAutofit/>
          </a:bodyPr>
          <a:lstStyle/>
          <a:p>
            <a:pPr algn="ctr"/>
            <a:r>
              <a:rPr lang="ru-RU" sz="4400" dirty="0" smtClean="0"/>
              <a:t>Перескажи рассказ по картинкам. Нажми на значок со звуком, чтобы послушать подсказку</a:t>
            </a:r>
            <a:endParaRPr lang="ru-RU" sz="4400" dirty="0"/>
          </a:p>
        </p:txBody>
      </p:sp>
      <p:pic>
        <p:nvPicPr>
          <p:cNvPr id="4" name="Рисунок 3" descr="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6116" y="2714620"/>
            <a:ext cx="5244666" cy="3400388"/>
          </a:xfrm>
          <a:prstGeom prst="rect">
            <a:avLst/>
          </a:prstGeom>
        </p:spPr>
      </p:pic>
      <p:sp>
        <p:nvSpPr>
          <p:cNvPr id="5" name="Управляющая кнопка: звук 4">
            <a:hlinkClick r:id="" action="ppaction://noaction" highlightClick="1">
              <a:snd r:embed="rId3" name="2 короткий.wav"/>
            </a:hlinkClick>
          </p:cNvPr>
          <p:cNvSpPr/>
          <p:nvPr/>
        </p:nvSpPr>
        <p:spPr>
          <a:xfrm>
            <a:off x="1142976" y="3500438"/>
            <a:ext cx="1285884" cy="1285884"/>
          </a:xfrm>
          <a:prstGeom prst="actionButtonSou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28596" y="285728"/>
            <a:ext cx="8467756" cy="2057416"/>
          </a:xfrm>
        </p:spPr>
        <p:txBody>
          <a:bodyPr>
            <a:normAutofit/>
          </a:bodyPr>
          <a:lstStyle/>
          <a:p>
            <a:pPr algn="ctr"/>
            <a:r>
              <a:rPr lang="ru-RU" sz="4400" dirty="0" smtClean="0"/>
              <a:t>Перескажи рассказ по картинкам. Нажми на значок со звуком, чтобы послушать подсказку</a:t>
            </a:r>
            <a:endParaRPr lang="ru-RU" sz="4400" dirty="0"/>
          </a:p>
        </p:txBody>
      </p:sp>
      <p:pic>
        <p:nvPicPr>
          <p:cNvPr id="4" name="Рисунок 3" descr="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6248" y="2571744"/>
            <a:ext cx="3614928" cy="3798948"/>
          </a:xfrm>
          <a:prstGeom prst="rect">
            <a:avLst/>
          </a:prstGeom>
        </p:spPr>
      </p:pic>
      <p:sp>
        <p:nvSpPr>
          <p:cNvPr id="5" name="Управляющая кнопка: звук 4">
            <a:hlinkClick r:id="" action="ppaction://noaction" highlightClick="1">
              <a:snd r:embed="rId3" name="3 короткий.wav"/>
            </a:hlinkClick>
          </p:cNvPr>
          <p:cNvSpPr/>
          <p:nvPr/>
        </p:nvSpPr>
        <p:spPr>
          <a:xfrm>
            <a:off x="1785918" y="3429000"/>
            <a:ext cx="1571636" cy="1571636"/>
          </a:xfrm>
          <a:prstGeom prst="actionButtonSou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118</TotalTime>
  <Words>129</Words>
  <PresentationFormat>Экран (4:3)</PresentationFormat>
  <Paragraphs>13</Paragraphs>
  <Slides>13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Поток</vt:lpstr>
      <vt:lpstr>Какая картинка соответствует началу рассказа?</vt:lpstr>
      <vt:lpstr>Что было потом?  Кто прилетал пробовать пищу?</vt:lpstr>
      <vt:lpstr>Что говорила хозяйка, когда убирала еду? Знала ли она о том, что утята оставались голодными?</vt:lpstr>
      <vt:lpstr>Кто помог утятам?  Кто пришел к ним в гости?</vt:lpstr>
      <vt:lpstr>Как утёнок Алеша смог победить стрекозу?</vt:lpstr>
      <vt:lpstr>Чем закончился рассказ  о храбром утёнке?</vt:lpstr>
      <vt:lpstr>Перескажи рассказ по картинкам. Нажми на значок со звуком, чтобы послушать подсказку</vt:lpstr>
      <vt:lpstr>Перескажи рассказ по картинкам. Нажми на значок со звуком, чтобы послушать подсказку</vt:lpstr>
      <vt:lpstr>Перескажи рассказ по картинкам. Нажми на значок со звуком, чтобы послушать подсказку</vt:lpstr>
      <vt:lpstr>Перескажи рассказ по картинкам. Нажми на значок со звуком, чтобы послушать подсказку</vt:lpstr>
      <vt:lpstr>Перескажи рассказ по картинкам. Нажми на значок со звуком, чтобы послушать подсказку</vt:lpstr>
      <vt:lpstr>Перескажи рассказ по картинкам. Нажми на значок со звуком, чтобы послушать подсказку</vt:lpstr>
      <vt:lpstr>МОЛОДЕЦ!  У ТЕБЯ ВСЁ ПОЛУЧИЛОСЬ!!!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Какая картинка соответствует началу рассказа?</dc:title>
  <dc:creator>Виктория</dc:creator>
  <cp:lastModifiedBy>Виктория</cp:lastModifiedBy>
  <cp:revision>13</cp:revision>
  <dcterms:created xsi:type="dcterms:W3CDTF">2010-06-28T21:22:46Z</dcterms:created>
  <dcterms:modified xsi:type="dcterms:W3CDTF">2010-06-30T16:00:57Z</dcterms:modified>
</cp:coreProperties>
</file>